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26" r:id="rId241"/>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41" Type="http://schemas.openxmlformats.org/officeDocument/2006/relationships/slide" Target="slides/slide171.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2" name="Google Shape;5262;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1.xml"/></Relationships>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7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Example: CounterClaim Paragraph </a:t>
            </a:r>
            <a:endParaRPr/>
          </a:p>
        </p:txBody>
      </p:sp>
      <p:sp>
        <p:nvSpPr>
          <p:cNvPr id="5265" name="Google Shape;5265;p727"/>
          <p:cNvSpPr txBox="1"/>
          <p:nvPr>
            <p:ph idx="1" type="body"/>
          </p:nvPr>
        </p:nvSpPr>
        <p:spPr>
          <a:xfrm>
            <a:off x="6234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zh-CN"/>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